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4282"/>
    <a:srgbClr val="1807BC"/>
    <a:srgbClr val="00979D"/>
    <a:srgbClr val="00F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6768F-C229-4379-A34A-A45A116D366E}" v="6" dt="2024-09-23T15:52:01.97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90" y="34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45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73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18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3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13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9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3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6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3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3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8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9BEA-1135-462B-85E8-A06755761AB4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FF09-C856-428A-9459-0A85A9026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8485" y="935302"/>
            <a:ext cx="3017520" cy="2670112"/>
          </a:xfrm>
        </p:spPr>
        <p:txBody>
          <a:bodyPr anchor="b">
            <a:normAutofit/>
          </a:bodyPr>
          <a:lstStyle/>
          <a:p>
            <a:pPr algn="l"/>
            <a:r>
              <a:rPr lang="es-CR" sz="3800" dirty="0">
                <a:solidFill>
                  <a:srgbClr val="004282"/>
                </a:solidFill>
              </a:rPr>
              <a:t>Junta Directiva EPR 2024</a:t>
            </a:r>
            <a:endParaRPr lang="es-ES" sz="3800" dirty="0">
              <a:solidFill>
                <a:srgbClr val="00428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8485" y="4060768"/>
            <a:ext cx="2949980" cy="1006784"/>
          </a:xfrm>
        </p:spPr>
        <p:txBody>
          <a:bodyPr>
            <a:normAutofit/>
          </a:bodyPr>
          <a:lstStyle/>
          <a:p>
            <a:pPr algn="l"/>
            <a:endParaRPr lang="es-CR" sz="1600" dirty="0"/>
          </a:p>
          <a:p>
            <a:pPr algn="l"/>
            <a:r>
              <a:rPr lang="es-CR" sz="1600" dirty="0">
                <a:solidFill>
                  <a:srgbClr val="004282"/>
                </a:solidFill>
              </a:rPr>
              <a:t>Septiembre 2024</a:t>
            </a:r>
            <a:endParaRPr lang="es-ES" sz="1600" dirty="0">
              <a:solidFill>
                <a:srgbClr val="004282"/>
              </a:solidFill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3845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789100"/>
            <a:ext cx="3017520" cy="15240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Texto, Logotipo&#10;&#10;Descripción generada automáticamente">
            <a:extLst>
              <a:ext uri="{FF2B5EF4-FFF2-40B4-BE49-F238E27FC236}">
                <a16:creationId xmlns:a16="http://schemas.microsoft.com/office/drawing/2014/main" id="{321A3DDE-3602-8F70-B69C-2073ADBA3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56" y="1042236"/>
            <a:ext cx="5134772" cy="35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5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51981"/>
              </p:ext>
            </p:extLst>
          </p:nvPr>
        </p:nvGraphicFramePr>
        <p:xfrm>
          <a:off x="1467080" y="348906"/>
          <a:ext cx="7614000" cy="487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716">
                <a:tc gridSpan="6">
                  <a:txBody>
                    <a:bodyPr/>
                    <a:lstStyle/>
                    <a:p>
                      <a:pPr algn="ctr"/>
                      <a:r>
                        <a:rPr lang="es-CR" sz="2400" dirty="0">
                          <a:solidFill>
                            <a:srgbClr val="004282"/>
                          </a:solidFill>
                          <a:latin typeface="News Gothic "/>
                        </a:rPr>
                        <a:t>Junta Directiva de EPR del año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64"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Presidente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ROY </a:t>
                      </a:r>
                      <a:r>
                        <a:rPr lang="es-CR" sz="1100">
                          <a:solidFill>
                            <a:srgbClr val="004282"/>
                          </a:solidFill>
                          <a:latin typeface="News Gothic "/>
                        </a:rPr>
                        <a:t>MORALES BARRERA</a:t>
                      </a:r>
                      <a:endParaRPr lang="es-CR" sz="11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Secretario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ERICK MEDARDO TEJADA CARBAJAL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ANDRÉS VILLEGAS RAMELLI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64"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Vice-Presidente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ROBERTO DUQUE RUIZ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1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MARCO VINICIO ACUÑA MORA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HORACIO ANTONIO GUERRA WHEELOCK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1018"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Tesorero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FRANCESCO BERTOLI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kern="1200" dirty="0">
                          <a:solidFill>
                            <a:srgbClr val="004282"/>
                          </a:solidFill>
                          <a:latin typeface="News Gothic "/>
                        </a:rPr>
                        <a:t>VÍCTOR HUGO VENTURA RUIZ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5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JUAN ALFREDO CEAVEGA MOLINA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73" descr="LOGOTIPO OFICIAL ENATR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37" y="2547577"/>
            <a:ext cx="1145196" cy="38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etes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03" y="1027696"/>
            <a:ext cx="833069" cy="6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5 Imagen" descr="LogoInde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85" y="3928764"/>
            <a:ext cx="1039361" cy="5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6104232" y="3041172"/>
            <a:ext cx="18473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750"/>
          </a:p>
        </p:txBody>
      </p:sp>
      <p:sp>
        <p:nvSpPr>
          <p:cNvPr id="19" name="20 CuadroTexto"/>
          <p:cNvSpPr txBox="1">
            <a:spLocks noChangeArrowheads="1"/>
          </p:cNvSpPr>
          <p:nvPr/>
        </p:nvSpPr>
        <p:spPr bwMode="auto">
          <a:xfrm>
            <a:off x="3945628" y="4220722"/>
            <a:ext cx="21191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750" b="1"/>
              <a:t>.</a:t>
            </a:r>
            <a:endParaRPr lang="es-ES" sz="750"/>
          </a:p>
        </p:txBody>
      </p:sp>
      <p:pic>
        <p:nvPicPr>
          <p:cNvPr id="23" name="2 Imagen" descr="C:\Users\vavall\Desktop\grupo-ic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90" y="2557375"/>
            <a:ext cx="1178037" cy="43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2630D0B-FB5D-471F-B5EB-3C29559D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6915" y="1103807"/>
            <a:ext cx="1145196" cy="5186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66CB26-A5E7-4421-8938-5B18A48E7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326" y="2358743"/>
            <a:ext cx="647214" cy="86295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AA6535C-5B61-458F-9118-78179DD6C6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81" t="21045" r="10949" b="25633"/>
          <a:stretch/>
        </p:blipFill>
        <p:spPr>
          <a:xfrm>
            <a:off x="2841080" y="3969574"/>
            <a:ext cx="1126759" cy="5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E77567-BA52-4757-86A1-4C49535B1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912" y="991881"/>
            <a:ext cx="633416" cy="83651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EE173B8-9EDB-49BB-BB15-4409DE798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336" y="2358743"/>
            <a:ext cx="626125" cy="8673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C80C6E-338D-42CA-B616-EF1D5F9A90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133"/>
          <a:stretch/>
        </p:blipFill>
        <p:spPr>
          <a:xfrm>
            <a:off x="4276860" y="965178"/>
            <a:ext cx="679780" cy="8902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61112C-036D-CCC9-FD89-2AFFFDDD05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7729" y="2358743"/>
            <a:ext cx="670050" cy="8737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5BE404C-F419-6E5A-C70C-15DD36B94E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5861" y="3890400"/>
            <a:ext cx="919292" cy="559043"/>
          </a:xfrm>
          <a:prstGeom prst="rect">
            <a:avLst/>
          </a:prstGeom>
        </p:spPr>
      </p:pic>
      <p:pic>
        <p:nvPicPr>
          <p:cNvPr id="18" name="Imagen 17" descr="La cara de un hombre con traje y corbata&#10;&#10;Descripción generada automáticamente">
            <a:extLst>
              <a:ext uri="{FF2B5EF4-FFF2-40B4-BE49-F238E27FC236}">
                <a16:creationId xmlns:a16="http://schemas.microsoft.com/office/drawing/2014/main" id="{46549E3F-3E02-192D-19BF-261433BD0E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01" y="3773681"/>
            <a:ext cx="679781" cy="904387"/>
          </a:xfrm>
          <a:prstGeom prst="rect">
            <a:avLst/>
          </a:prstGeom>
        </p:spPr>
      </p:pic>
      <p:pic>
        <p:nvPicPr>
          <p:cNvPr id="1026" name="Group 21">
            <a:extLst>
              <a:ext uri="{FF2B5EF4-FFF2-40B4-BE49-F238E27FC236}">
                <a16:creationId xmlns:a16="http://schemas.microsoft.com/office/drawing/2014/main" id="{D7261D43-4BCE-4E64-0878-0316C6989449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"/>
          <a:stretch>
            <a:fillRect/>
          </a:stretch>
        </p:blipFill>
        <p:spPr bwMode="auto">
          <a:xfrm>
            <a:off x="5448060" y="1015220"/>
            <a:ext cx="716935" cy="8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2A2DA21-A8DC-05D6-D173-63B207B92A32}"/>
              </a:ext>
            </a:extLst>
          </p:cNvPr>
          <p:cNvSpPr/>
          <p:nvPr/>
        </p:nvSpPr>
        <p:spPr>
          <a:xfrm rot="16200000">
            <a:off x="-1208528" y="2769276"/>
            <a:ext cx="348480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CR" sz="4050" b="1" spc="38" dirty="0">
                <a:ln w="9525" cmpd="sng">
                  <a:solidFill>
                    <a:srgbClr val="0042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Quienes somos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979BB1-734B-1ACF-2359-9AC0846BEB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32110" y="3773681"/>
            <a:ext cx="679781" cy="932006"/>
          </a:xfrm>
          <a:prstGeom prst="rect">
            <a:avLst/>
          </a:prstGeom>
        </p:spPr>
      </p:pic>
      <p:pic>
        <p:nvPicPr>
          <p:cNvPr id="16" name="Picture 2" descr="CFE trabaja para normalizar servicios eléctrico en Valle de México – CCO  Noticias &quot;Corporación Comunicativa Ojeda&quot;">
            <a:extLst>
              <a:ext uri="{FF2B5EF4-FFF2-40B4-BE49-F238E27FC236}">
                <a16:creationId xmlns:a16="http://schemas.microsoft.com/office/drawing/2014/main" id="{197D98FD-361B-0767-3A8E-DE7837F6B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0278" r="7812" b="10976"/>
          <a:stretch/>
        </p:blipFill>
        <p:spPr bwMode="auto">
          <a:xfrm>
            <a:off x="2829677" y="2495697"/>
            <a:ext cx="1007441" cy="5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Texto, Logotipo&#10;&#10;Descripción generada automáticamente">
            <a:extLst>
              <a:ext uri="{FF2B5EF4-FFF2-40B4-BE49-F238E27FC236}">
                <a16:creationId xmlns:a16="http://schemas.microsoft.com/office/drawing/2014/main" id="{A1DC4FD1-CAB6-8EDE-4CE6-499C023EFAE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9" y="117093"/>
            <a:ext cx="1334217" cy="9106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5CA299-84D9-A1F6-E044-72CB3A6937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9793" y="942140"/>
            <a:ext cx="792302" cy="936000"/>
          </a:xfrm>
          <a:prstGeom prst="rect">
            <a:avLst/>
          </a:prstGeom>
        </p:spPr>
      </p:pic>
      <p:pic>
        <p:nvPicPr>
          <p:cNvPr id="20" name="Imagen 19" descr="Un hombre con traje sonriendo&#10;&#10;Descripción generada automáticamente">
            <a:extLst>
              <a:ext uri="{FF2B5EF4-FFF2-40B4-BE49-F238E27FC236}">
                <a16:creationId xmlns:a16="http://schemas.microsoft.com/office/drawing/2014/main" id="{B09A36A9-7C9F-2440-CC7C-9A21663AA7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9" y="3759128"/>
            <a:ext cx="762842" cy="10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04709"/>
              </p:ext>
            </p:extLst>
          </p:nvPr>
        </p:nvGraphicFramePr>
        <p:xfrm>
          <a:off x="0" y="-12639"/>
          <a:ext cx="9144000" cy="57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325">
                <a:tc gridSpan="6">
                  <a:txBody>
                    <a:bodyPr/>
                    <a:lstStyle/>
                    <a:p>
                      <a:pPr algn="ctr"/>
                      <a:r>
                        <a:rPr lang="es-CR" sz="2400" dirty="0">
                          <a:solidFill>
                            <a:srgbClr val="004282"/>
                          </a:solidFill>
                          <a:latin typeface="News Gothic "/>
                        </a:rPr>
                        <a:t>Junta Directiva de EPR del año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055"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3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Presidente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>
                          <a:solidFill>
                            <a:srgbClr val="004282"/>
                          </a:solidFill>
                          <a:latin typeface="News Gothic "/>
                        </a:rPr>
                        <a:t>ROY MORALES BARRERA</a:t>
                      </a:r>
                      <a:endParaRPr lang="es-CR" sz="11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Secretario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ERICK MEDARDO TEJADA CARBAJAL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ANDRÉS VILLEGAS RAMELLI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055"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63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Vice-Presidente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ROBERTO DUQUE RUIZ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1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MARCO VINICIO ACUÑA MORA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HORACIO ANTONIO GUERRA WHEELOCK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114"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400" dirty="0">
                        <a:solidFill>
                          <a:srgbClr val="004282"/>
                        </a:solidFill>
                        <a:latin typeface="News Gothic 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63"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Tesorero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FRANCESCO BERTOLI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kern="1200" dirty="0">
                          <a:solidFill>
                            <a:srgbClr val="004282"/>
                          </a:solidFill>
                          <a:latin typeface="News Gothic "/>
                        </a:rPr>
                        <a:t>VÍCTOR HUGO VENTURA RUIZ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Vocal 5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>
                          <a:solidFill>
                            <a:srgbClr val="004282"/>
                          </a:solidFill>
                          <a:latin typeface="News Gothic "/>
                        </a:rPr>
                        <a:t>JUAN ALFREDO CEAVEGA MOLINA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73" descr="LOGOTIPO OFICIAL ENATR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76" y="2554519"/>
            <a:ext cx="1375318" cy="4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etes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05" y="730466"/>
            <a:ext cx="1000471" cy="8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5 Imagen" descr="LogoInde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78" y="4202795"/>
            <a:ext cx="1248216" cy="6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4637152" y="2679629"/>
            <a:ext cx="2218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750"/>
          </a:p>
        </p:txBody>
      </p:sp>
      <p:sp>
        <p:nvSpPr>
          <p:cNvPr id="19" name="20 CuadroTexto"/>
          <p:cNvSpPr txBox="1">
            <a:spLocks noChangeArrowheads="1"/>
          </p:cNvSpPr>
          <p:nvPr/>
        </p:nvSpPr>
        <p:spPr bwMode="auto">
          <a:xfrm>
            <a:off x="2478548" y="3859179"/>
            <a:ext cx="25450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750" b="1"/>
              <a:t>.</a:t>
            </a:r>
            <a:endParaRPr lang="es-ES" sz="750"/>
          </a:p>
        </p:txBody>
      </p:sp>
      <p:pic>
        <p:nvPicPr>
          <p:cNvPr id="23" name="2 Imagen" descr="C:\Users\vavall\Desktop\grupo-ic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52" y="2629179"/>
            <a:ext cx="1414758" cy="5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2630D0B-FB5D-471F-B5EB-3C29559D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7775" y="825660"/>
            <a:ext cx="1375318" cy="6091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66CB26-A5E7-4421-8938-5B18A48E7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73" y="2336211"/>
            <a:ext cx="777269" cy="10135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AA6535C-5B61-458F-9118-78179DD6C6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81" t="21045" r="10949" b="25633"/>
          <a:stretch/>
        </p:blipFill>
        <p:spPr>
          <a:xfrm>
            <a:off x="1599934" y="4202795"/>
            <a:ext cx="1353176" cy="6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E77567-BA52-4757-86A1-4C49535B1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4001" y="707728"/>
            <a:ext cx="760698" cy="98245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EE173B8-9EDB-49BB-BB15-4409DE798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3370" y="2375376"/>
            <a:ext cx="751942" cy="10186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C80C6E-338D-42CA-B616-EF1D5F9A90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133"/>
          <a:stretch/>
        </p:blipFill>
        <p:spPr>
          <a:xfrm>
            <a:off x="3466070" y="707728"/>
            <a:ext cx="816379" cy="10455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61112C-036D-CCC9-FD89-2AFFFDDD05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3722" y="2384240"/>
            <a:ext cx="804694" cy="10261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5BE404C-F419-6E5A-C70C-15DD36B94E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0000" y="4146012"/>
            <a:ext cx="1104020" cy="656569"/>
          </a:xfrm>
          <a:prstGeom prst="rect">
            <a:avLst/>
          </a:prstGeom>
        </p:spPr>
      </p:pic>
      <p:pic>
        <p:nvPicPr>
          <p:cNvPr id="18" name="Imagen 17" descr="La cara de un hombre con traje y corbata&#10;&#10;Descripción generada automáticamente">
            <a:extLst>
              <a:ext uri="{FF2B5EF4-FFF2-40B4-BE49-F238E27FC236}">
                <a16:creationId xmlns:a16="http://schemas.microsoft.com/office/drawing/2014/main" id="{46549E3F-3E02-192D-19BF-261433BD0E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51944"/>
            <a:ext cx="816380" cy="1062159"/>
          </a:xfrm>
          <a:prstGeom prst="rect">
            <a:avLst/>
          </a:prstGeom>
        </p:spPr>
      </p:pic>
      <p:pic>
        <p:nvPicPr>
          <p:cNvPr id="1026" name="Group 21">
            <a:extLst>
              <a:ext uri="{FF2B5EF4-FFF2-40B4-BE49-F238E27FC236}">
                <a16:creationId xmlns:a16="http://schemas.microsoft.com/office/drawing/2014/main" id="{D7261D43-4BCE-4E64-0878-0316C6989449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"/>
          <a:stretch>
            <a:fillRect/>
          </a:stretch>
        </p:blipFill>
        <p:spPr bwMode="auto">
          <a:xfrm>
            <a:off x="4845568" y="782948"/>
            <a:ext cx="861000" cy="9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979BB1-734B-1ACF-2359-9AC0846BEB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8552" y="3988501"/>
            <a:ext cx="908727" cy="1218414"/>
          </a:xfrm>
          <a:prstGeom prst="rect">
            <a:avLst/>
          </a:prstGeom>
        </p:spPr>
      </p:pic>
      <p:pic>
        <p:nvPicPr>
          <p:cNvPr id="16" name="Picture 2" descr="CFE trabaja para normalizar servicios eléctrico en Valle de México – CCO  Noticias &quot;Corporación Comunicativa Ojeda&quot;">
            <a:extLst>
              <a:ext uri="{FF2B5EF4-FFF2-40B4-BE49-F238E27FC236}">
                <a16:creationId xmlns:a16="http://schemas.microsoft.com/office/drawing/2014/main" id="{197D98FD-361B-0767-3A8E-DE7837F6B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0278" r="7812" b="10976"/>
          <a:stretch/>
        </p:blipFill>
        <p:spPr bwMode="auto">
          <a:xfrm>
            <a:off x="1600989" y="2562498"/>
            <a:ext cx="1209882" cy="6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5CA299-84D9-A1F6-E044-72CB3A6937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675" y="707728"/>
            <a:ext cx="877259" cy="1013501"/>
          </a:xfrm>
          <a:prstGeom prst="rect">
            <a:avLst/>
          </a:prstGeom>
        </p:spPr>
      </p:pic>
      <p:pic>
        <p:nvPicPr>
          <p:cNvPr id="8" name="Imagen 7" descr="Un hombre con traje sonriendo&#10;&#10;Descripción generada automáticamente">
            <a:extLst>
              <a:ext uri="{FF2B5EF4-FFF2-40B4-BE49-F238E27FC236}">
                <a16:creationId xmlns:a16="http://schemas.microsoft.com/office/drawing/2014/main" id="{BD7F4780-EB0D-B6C1-E257-04A459EAEEB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2" y="4006499"/>
            <a:ext cx="875665" cy="11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54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2522</TotalTime>
  <Words>114</Words>
  <Application>Microsoft Office PowerPoint</Application>
  <PresentationFormat>Presentación en pantalla (16:10)</PresentationFormat>
  <Paragraphs>44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News Gothic </vt:lpstr>
      <vt:lpstr>Tema de Office</vt:lpstr>
      <vt:lpstr>Junta Directiva EPR 2024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Directiva EPR 2019</dc:title>
  <dc:creator>Orlando Martinez</dc:creator>
  <cp:lastModifiedBy>Orlando Martinez</cp:lastModifiedBy>
  <cp:revision>41</cp:revision>
  <dcterms:created xsi:type="dcterms:W3CDTF">2019-07-03T14:50:01Z</dcterms:created>
  <dcterms:modified xsi:type="dcterms:W3CDTF">2024-09-23T16:46:20Z</dcterms:modified>
</cp:coreProperties>
</file>